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59" r:id="rId2"/>
    <p:sldId id="644" r:id="rId3"/>
    <p:sldId id="645" r:id="rId4"/>
    <p:sldId id="646" r:id="rId5"/>
    <p:sldId id="647" r:id="rId6"/>
    <p:sldId id="648" r:id="rId7"/>
    <p:sldId id="649" r:id="rId8"/>
    <p:sldId id="551" r:id="rId9"/>
    <p:sldId id="805" r:id="rId10"/>
    <p:sldId id="518" r:id="rId11"/>
    <p:sldId id="520" r:id="rId12"/>
    <p:sldId id="521" r:id="rId13"/>
    <p:sldId id="522" r:id="rId14"/>
    <p:sldId id="523" r:id="rId15"/>
    <p:sldId id="524" r:id="rId16"/>
    <p:sldId id="839" r:id="rId17"/>
    <p:sldId id="545" r:id="rId18"/>
    <p:sldId id="546" r:id="rId19"/>
    <p:sldId id="547" r:id="rId20"/>
    <p:sldId id="548" r:id="rId21"/>
    <p:sldId id="758" r:id="rId22"/>
    <p:sldId id="642" r:id="rId23"/>
    <p:sldId id="643" r:id="rId24"/>
    <p:sldId id="851" r:id="rId25"/>
    <p:sldId id="852" r:id="rId26"/>
    <p:sldId id="610" r:id="rId27"/>
    <p:sldId id="853" r:id="rId28"/>
    <p:sldId id="482" r:id="rId29"/>
    <p:sldId id="611" r:id="rId30"/>
    <p:sldId id="854" r:id="rId31"/>
    <p:sldId id="856" r:id="rId32"/>
    <p:sldId id="809" r:id="rId33"/>
    <p:sldId id="540" r:id="rId34"/>
    <p:sldId id="849" r:id="rId35"/>
    <p:sldId id="761" r:id="rId36"/>
    <p:sldId id="791" r:id="rId37"/>
    <p:sldId id="84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22/04/2023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22/04/2023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23-04-2023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110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28561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90106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5434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Here For You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5925649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Jesse Reeves | Matt Maher | Matt Redman | Tim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Wanstall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2011 Chrysalis Music Ltd. (Admin. by BMG Rights Management (US) LLC)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sixsteps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Valley Of Songs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worshiptogether.com songs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99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61992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092947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53811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our praise be Your welcome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our songs be a sign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Your breath come from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our hearts with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866764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88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exalt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exalt Thee</a:t>
            </a:r>
          </a:p>
          <a:p>
            <a:r>
              <a:rPr lang="en-GB" sz="4000">
                <a:solidFill>
                  <a:schemeClr val="bg1"/>
                </a:solidFill>
              </a:rPr>
              <a:t>I exalt Thee oh Lord</a:t>
            </a:r>
            <a:br>
              <a:rPr lang="en-GB" sz="4000">
                <a:solidFill>
                  <a:schemeClr val="bg1"/>
                </a:solidFill>
              </a:rPr>
            </a:br>
            <a:br>
              <a:rPr lang="en-GB" sz="4000">
                <a:solidFill>
                  <a:schemeClr val="bg1"/>
                </a:solidFill>
              </a:rPr>
            </a:br>
            <a:r>
              <a:rPr lang="en-GB" sz="4000">
                <a:solidFill>
                  <a:schemeClr val="bg1"/>
                </a:solidFill>
              </a:rPr>
              <a:t>(REPEAT)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2084919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F4D78B-4431-5870-C132-99D258034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6" b="573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To You our hearts are open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Nothing here is hidden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our one desire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alone are holy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Only 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let Your fire fall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15537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our shout be Your anthem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renown fill the sky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Your Word move in power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what's dead come to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1424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it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fall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29728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Almighty God of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welcome in this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  <a:p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8085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adore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soul awake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Almighty God of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welcome in this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Almighty God of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welcome in this place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107183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4426</TotalTime>
  <Words>980</Words>
  <Application>Microsoft Office PowerPoint</Application>
  <PresentationFormat>On-screen Show (4:3)</PresentationFormat>
  <Paragraphs>188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296</cp:revision>
  <dcterms:created xsi:type="dcterms:W3CDTF">2019-09-23T12:06:27Z</dcterms:created>
  <dcterms:modified xsi:type="dcterms:W3CDTF">2023-04-23T00:02:58Z</dcterms:modified>
</cp:coreProperties>
</file>